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1" r:id="rId3"/>
    <p:sldId id="272" r:id="rId4"/>
    <p:sldId id="273" r:id="rId5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56B"/>
    <a:srgbClr val="88A2E2"/>
    <a:srgbClr val="184A66"/>
    <a:srgbClr val="7CF973"/>
    <a:srgbClr val="6275A3"/>
    <a:srgbClr val="B8F39E"/>
    <a:srgbClr val="92B57A"/>
    <a:srgbClr val="6085A2"/>
    <a:srgbClr val="6DFF69"/>
    <a:srgbClr val="12A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7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13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5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44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9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23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17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68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49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48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27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89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4.wdp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microsoft.com/office/2007/relationships/hdphoto" Target="../media/hdphoto5.wdp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68C7E6-F962-4BA8-9004-C9ED0C102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39933E-F62C-483F-A6F5-CEF9A32A6FED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6651BB5-7883-4BF9-BFD2-F593305B25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38253" flipH="1">
            <a:off x="-2084044" y="-429610"/>
            <a:ext cx="5556528" cy="2011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19FB3D-A52B-474A-BD7A-1DB64CB8F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94019" flipV="1">
            <a:off x="-1630704" y="5399472"/>
            <a:ext cx="5357920" cy="1939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9C3CD17-F06C-40FA-AEA8-AB381670F9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9803" flipH="1">
            <a:off x="2695175" y="-603142"/>
            <a:ext cx="5801947" cy="2100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C5B7423-F7B8-4E11-A5F2-97010BF69F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4678" flipV="1">
            <a:off x="2960914" y="5290526"/>
            <a:ext cx="5959820" cy="2157488"/>
          </a:xfrm>
          <a:prstGeom prst="rect">
            <a:avLst/>
          </a:prstGeom>
        </p:spPr>
      </p:pic>
      <p:sp>
        <p:nvSpPr>
          <p:cNvPr id="10" name="walimatul">
            <a:extLst>
              <a:ext uri="{FF2B5EF4-FFF2-40B4-BE49-F238E27FC236}">
                <a16:creationId xmlns:a16="http://schemas.microsoft.com/office/drawing/2014/main" xmlns="" id="{B437FC4C-0BAC-4558-B790-26ABE592E391}"/>
              </a:ext>
            </a:extLst>
          </p:cNvPr>
          <p:cNvSpPr txBox="1"/>
          <p:nvPr/>
        </p:nvSpPr>
        <p:spPr>
          <a:xfrm>
            <a:off x="967469" y="2485817"/>
            <a:ext cx="4841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dirty="0">
                <a:solidFill>
                  <a:srgbClr val="7DA56B"/>
                </a:solidFill>
                <a:latin typeface="&amp;Championship" pitchFamily="2" charset="0"/>
              </a:rPr>
              <a:t>Walimatul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3C6B431-9399-49C3-989F-5CED1DC7A1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770" y="1444375"/>
            <a:ext cx="3272861" cy="3272861"/>
          </a:xfrm>
          <a:prstGeom prst="rect">
            <a:avLst/>
          </a:prstGeom>
        </p:spPr>
      </p:pic>
      <p:pic>
        <p:nvPicPr>
          <p:cNvPr id="17" name="mandala">
            <a:extLst>
              <a:ext uri="{FF2B5EF4-FFF2-40B4-BE49-F238E27FC236}">
                <a16:creationId xmlns:a16="http://schemas.microsoft.com/office/drawing/2014/main" xmlns="" id="{26E657AB-12CD-4DA4-A81E-BE5D6EE03D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27" y="3869901"/>
            <a:ext cx="3158851" cy="953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bunga spin">
            <a:extLst>
              <a:ext uri="{FF2B5EF4-FFF2-40B4-BE49-F238E27FC236}">
                <a16:creationId xmlns:a16="http://schemas.microsoft.com/office/drawing/2014/main" xmlns="" id="{EDF181AC-AFC6-40B0-AA0E-3CACBD019B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8" y="767217"/>
            <a:ext cx="5536104" cy="5323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anpa mengurangi" hidden="1">
            <a:extLst>
              <a:ext uri="{FF2B5EF4-FFF2-40B4-BE49-F238E27FC236}">
                <a16:creationId xmlns:a16="http://schemas.microsoft.com/office/drawing/2014/main" xmlns="" id="{0F764405-E9AE-42FD-B6BC-CBCD39320D87}"/>
              </a:ext>
            </a:extLst>
          </p:cNvPr>
          <p:cNvSpPr txBox="1"/>
          <p:nvPr/>
        </p:nvSpPr>
        <p:spPr>
          <a:xfrm>
            <a:off x="1621765" y="2218203"/>
            <a:ext cx="34314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200" dirty="0">
                <a:solidFill>
                  <a:srgbClr val="7DA56B"/>
                </a:solidFill>
                <a:latin typeface="Anghones" pitchFamily="2" charset="0"/>
              </a:rPr>
              <a:t>Tanpa mengurangi rasa </a:t>
            </a:r>
          </a:p>
          <a:p>
            <a:pPr algn="ctr"/>
            <a:r>
              <a:rPr lang="id-ID" sz="2200" dirty="0">
                <a:solidFill>
                  <a:srgbClr val="7DA56B"/>
                </a:solidFill>
                <a:latin typeface="Anghones" pitchFamily="2" charset="0"/>
              </a:rPr>
              <a:t>Horamat</a:t>
            </a:r>
          </a:p>
          <a:p>
            <a:pPr algn="ctr"/>
            <a:r>
              <a:rPr lang="id-ID" sz="2200" dirty="0">
                <a:solidFill>
                  <a:srgbClr val="7DA56B"/>
                </a:solidFill>
                <a:latin typeface="Anghones" pitchFamily="2" charset="0"/>
              </a:rPr>
              <a:t>kami mengundang </a:t>
            </a:r>
          </a:p>
          <a:p>
            <a:pPr algn="ctr"/>
            <a:r>
              <a:rPr lang="id-ID" sz="2200" dirty="0">
                <a:solidFill>
                  <a:srgbClr val="7DA56B"/>
                </a:solidFill>
                <a:latin typeface="Anghones" pitchFamily="2" charset="0"/>
              </a:rPr>
              <a:t>Bapak/ Ibu/ Saudara(i) </a:t>
            </a:r>
          </a:p>
          <a:p>
            <a:pPr algn="ctr"/>
            <a:r>
              <a:rPr lang="id-ID" sz="2200" dirty="0">
                <a:solidFill>
                  <a:srgbClr val="7DA56B"/>
                </a:solidFill>
                <a:latin typeface="Anghones" pitchFamily="2" charset="0"/>
              </a:rPr>
              <a:t>untuk menghadiri pernikahan putra putri kami</a:t>
            </a:r>
          </a:p>
        </p:txBody>
      </p:sp>
      <p:sp>
        <p:nvSpPr>
          <p:cNvPr id="14" name="urs">
            <a:extLst>
              <a:ext uri="{FF2B5EF4-FFF2-40B4-BE49-F238E27FC236}">
                <a16:creationId xmlns:a16="http://schemas.microsoft.com/office/drawing/2014/main" xmlns="" id="{FA4E146E-3F4C-4D85-83BD-9C0083E2DC7B}"/>
              </a:ext>
            </a:extLst>
          </p:cNvPr>
          <p:cNvSpPr txBox="1"/>
          <p:nvPr/>
        </p:nvSpPr>
        <p:spPr>
          <a:xfrm>
            <a:off x="771525" y="3387515"/>
            <a:ext cx="4841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dirty="0">
                <a:solidFill>
                  <a:srgbClr val="7DA56B"/>
                </a:solidFill>
                <a:latin typeface="&amp;Championship" pitchFamily="2" charset="0"/>
              </a:rPr>
              <a:t>‘Urs</a:t>
            </a:r>
          </a:p>
        </p:txBody>
      </p:sp>
      <p:sp>
        <p:nvSpPr>
          <p:cNvPr id="20" name="nama mempelai">
            <a:extLst>
              <a:ext uri="{FF2B5EF4-FFF2-40B4-BE49-F238E27FC236}">
                <a16:creationId xmlns:a16="http://schemas.microsoft.com/office/drawing/2014/main" xmlns="" id="{4D227388-5FFF-4BE1-A29B-FBD223A727D9}"/>
              </a:ext>
            </a:extLst>
          </p:cNvPr>
          <p:cNvSpPr txBox="1"/>
          <p:nvPr/>
        </p:nvSpPr>
        <p:spPr>
          <a:xfrm>
            <a:off x="2186634" y="4177471"/>
            <a:ext cx="2521056" cy="519450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230521"/>
              </a:avLst>
            </a:prstTxWarp>
            <a:spAutoFit/>
          </a:bodyPr>
          <a:lstStyle/>
          <a:p>
            <a:pPr algn="ctr"/>
            <a:r>
              <a:rPr lang="id-ID" sz="2800" dirty="0">
                <a:solidFill>
                  <a:schemeClr val="bg1"/>
                </a:solidFill>
                <a:latin typeface="Geometr706 BlkCn BT" panose="020B0706030503030204" pitchFamily="34" charset="0"/>
              </a:rPr>
              <a:t>Ayu &amp; Pyan</a:t>
            </a:r>
          </a:p>
        </p:txBody>
      </p:sp>
    </p:spTree>
    <p:extLst>
      <p:ext uri="{BB962C8B-B14F-4D97-AF65-F5344CB8AC3E}">
        <p14:creationId xmlns:p14="http://schemas.microsoft.com/office/powerpoint/2010/main" val="376735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1" dur="10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1" presetClass="exit" presetSubtype="0" fill="hold" grpId="1" nodeType="withEffect">
                                  <p:stCondLst>
                                    <p:cond delay="87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 tmFilter="0,0; .5, 0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xit" presetSubtype="16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xit" presetSubtype="16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3" grpId="1"/>
      <p:bldP spid="14" grpId="0"/>
      <p:bldP spid="14" grpId="1"/>
      <p:bldP spid="20" grpId="0"/>
      <p:bldP spid="20" grpId="1"/>
    </p:bldLst>
  </p:timing>
  <p:extLst mod="1">
    <p:ext uri="{E180D4A7-C9FB-4DFB-919C-405C955672EB}">
      <p14:showEvtLst xmlns:p14="http://schemas.microsoft.com/office/powerpoint/2010/main">
        <p14:playEvt time="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68C7E6-F962-4BA8-9004-C9ED0C102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39933E-F62C-483F-A6F5-CEF9A32A6FED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92B57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AD38FD1B-C1C0-4B8B-B1E5-67982FF0A411}"/>
              </a:ext>
            </a:extLst>
          </p:cNvPr>
          <p:cNvGrpSpPr/>
          <p:nvPr/>
        </p:nvGrpSpPr>
        <p:grpSpPr>
          <a:xfrm rot="16200000">
            <a:off x="-1483778" y="553971"/>
            <a:ext cx="9635135" cy="5743964"/>
            <a:chOff x="-1625291" y="553971"/>
            <a:chExt cx="9635135" cy="574396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18E9A4CB-AF97-4D55-9682-905C2D12FE01}"/>
                </a:ext>
              </a:extLst>
            </p:cNvPr>
            <p:cNvGrpSpPr/>
            <p:nvPr/>
          </p:nvGrpSpPr>
          <p:grpSpPr>
            <a:xfrm>
              <a:off x="-1550343" y="4300464"/>
              <a:ext cx="9560187" cy="1997471"/>
              <a:chOff x="-1550343" y="4300464"/>
              <a:chExt cx="9560187" cy="199747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xmlns="" id="{9C5B7423-F7B8-4E11-A5F2-97010BF69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704678" flipV="1">
                <a:off x="2492052" y="4300464"/>
                <a:ext cx="5517792" cy="199747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397D0C52-C73C-4FD7-AFF6-D9B731FFC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895322">
                <a:off x="-1550343" y="4300464"/>
                <a:ext cx="5517792" cy="1997471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A1DFDF85-06C6-4FF9-9D70-4DF6B78EA00F}"/>
                </a:ext>
              </a:extLst>
            </p:cNvPr>
            <p:cNvGrpSpPr/>
            <p:nvPr/>
          </p:nvGrpSpPr>
          <p:grpSpPr>
            <a:xfrm flipV="1">
              <a:off x="-1625291" y="553971"/>
              <a:ext cx="9560187" cy="1997471"/>
              <a:chOff x="-1550343" y="4300464"/>
              <a:chExt cx="9560187" cy="199747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xmlns="" id="{7DD9C2F7-B1B5-4DA7-AA17-6D8192585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704678" flipV="1">
                <a:off x="2492052" y="4300464"/>
                <a:ext cx="5517792" cy="199747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19AD9CDA-B660-4051-AF01-D4822F39A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895322">
                <a:off x="-1550343" y="4300464"/>
                <a:ext cx="5517792" cy="1997471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45FA2D-94F5-430D-A34A-B4D5F0388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9" y="553971"/>
            <a:ext cx="5910942" cy="57500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77594457-55BB-4FB2-8259-2E0E5FF771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04" y="709917"/>
            <a:ext cx="3114191" cy="10175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B032D40-52FF-43B2-82F5-75F52AA696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27" y="5417957"/>
            <a:ext cx="2300745" cy="7517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97E7241-6A70-4B34-9C09-ACF2582D9FE2}"/>
              </a:ext>
            </a:extLst>
          </p:cNvPr>
          <p:cNvSpPr txBox="1"/>
          <p:nvPr/>
        </p:nvSpPr>
        <p:spPr>
          <a:xfrm>
            <a:off x="1946066" y="1753432"/>
            <a:ext cx="2965877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id-ID" sz="3200" dirty="0">
                <a:solidFill>
                  <a:srgbClr val="002060"/>
                </a:solidFill>
                <a:latin typeface="Anghones" pitchFamily="2" charset="0"/>
              </a:rPr>
              <a:t>Ayu Puspita Sari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036DD03-BBE1-42E1-A1AF-A32EBE16B8E4}"/>
              </a:ext>
            </a:extLst>
          </p:cNvPr>
          <p:cNvSpPr txBox="1"/>
          <p:nvPr/>
        </p:nvSpPr>
        <p:spPr>
          <a:xfrm>
            <a:off x="1778150" y="2234663"/>
            <a:ext cx="34323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Putri Ke</a:t>
            </a:r>
            <a:r>
              <a:rPr lang="id-ID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ntreas" pitchFamily="2" charset="0"/>
              </a:rPr>
              <a:t>-</a:t>
            </a:r>
            <a:r>
              <a:rPr lang="id-ID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dua dari Bapak Riepto Sugiarto </a:t>
            </a:r>
            <a:r>
              <a:rPr lang="id-ID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ndy" panose="03080602030302030203" pitchFamily="66" charset="0"/>
              </a:rPr>
              <a:t>&amp;</a:t>
            </a:r>
          </a:p>
          <a:p>
            <a:pPr algn="ctr"/>
            <a:r>
              <a:rPr lang="id-ID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Ibu Sri Sulastri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9434DB3F-6994-432C-8A2F-DD5BB343957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29" y="3131665"/>
            <a:ext cx="547341" cy="677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063AB21-2C21-4403-B187-B44D73FFEDB0}"/>
              </a:ext>
            </a:extLst>
          </p:cNvPr>
          <p:cNvSpPr txBox="1"/>
          <p:nvPr/>
        </p:nvSpPr>
        <p:spPr>
          <a:xfrm>
            <a:off x="1977328" y="4149917"/>
            <a:ext cx="290335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id-ID" sz="3200" dirty="0">
                <a:solidFill>
                  <a:srgbClr val="002060"/>
                </a:solidFill>
                <a:latin typeface="Anghones" pitchFamily="2" charset="0"/>
              </a:rPr>
              <a:t>Alfian Suguharto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7B3494A-6B3B-498F-9024-205D3520D0D6}"/>
              </a:ext>
            </a:extLst>
          </p:cNvPr>
          <p:cNvSpPr txBox="1"/>
          <p:nvPr/>
        </p:nvSpPr>
        <p:spPr>
          <a:xfrm>
            <a:off x="1653915" y="4642034"/>
            <a:ext cx="368081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Putra Pertama dari Bapak Sugiharto</a:t>
            </a:r>
            <a:r>
              <a:rPr lang="id-ID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(</a:t>
            </a:r>
            <a:r>
              <a:rPr lang="id-ID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Alm </a:t>
            </a:r>
            <a:r>
              <a:rPr lang="id-ID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  <a:r>
              <a:rPr lang="id-ID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ndy" panose="03080602030302030203" pitchFamily="66" charset="0"/>
              </a:rPr>
              <a:t>&amp;</a:t>
            </a:r>
          </a:p>
          <a:p>
            <a:pPr algn="ctr"/>
            <a:r>
              <a:rPr lang="id-ID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Beauty Mountains Personal Use" pitchFamily="2" charset="0"/>
              </a:rPr>
              <a:t>Ibu Suwanti</a:t>
            </a:r>
          </a:p>
        </p:txBody>
      </p:sp>
    </p:spTree>
    <p:extLst>
      <p:ext uri="{BB962C8B-B14F-4D97-AF65-F5344CB8AC3E}">
        <p14:creationId xmlns:p14="http://schemas.microsoft.com/office/powerpoint/2010/main" val="3521974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250" advTm="4000">
        <p15:prstTrans prst="curtains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5"/>
                            </p:stCondLst>
                            <p:childTnLst>
                              <p:par>
                                <p:cTn id="36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5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55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105"/>
                            </p:stCondLst>
                            <p:childTnLst>
                              <p:par>
                                <p:cTn id="5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105"/>
                            </p:stCondLst>
                            <p:childTnLst>
                              <p:par>
                                <p:cTn id="68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animMotion origin="layout" path="M 0 3.7037E-7 L 0 -0.01296 " pathEditMode="relative" rAng="0" ptsTypes="AA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8"/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125"/>
                            </p:stCondLst>
                            <p:childTnLst>
                              <p:par>
                                <p:cTn id="8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animMotion origin="layout" path="M 0 4.81481E-6 L 0 -0.01019 " pathEditMode="relative" rAng="0" ptsTypes="AA">
                                      <p:cBhvr>
                                        <p:cTn id="8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  <p:animRot by="1500000">
                                      <p:cBhvr>
                                        <p:cTn id="8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4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8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1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4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" presetClass="exit" presetSubtype="32" fill="hold" grpId="2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10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" presetClass="exit" presetSubtype="32" fill="hold" grpId="1" nodeType="withEffect">
                                  <p:stCondLst>
                                    <p:cond delay="2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103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" presetClass="exit" presetSubtype="3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0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" presetClass="exit" presetSubtype="32" fill="hold" grpId="2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10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" presetClass="exit" presetSubtype="32" fill="hold" grpId="1" nodeType="withEffect">
                                  <p:stCondLst>
                                    <p:cond delay="2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112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6" presetClass="exit" presetSubtype="2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7" grpId="1"/>
      <p:bldP spid="27" grpId="2"/>
      <p:bldP spid="28" grpId="0"/>
      <p:bldP spid="28" grpId="1"/>
      <p:bldP spid="31" grpId="0"/>
      <p:bldP spid="31" grpId="1"/>
      <p:bldP spid="31" grpId="2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68C7E6-F962-4BA8-9004-C9ED0C102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39933E-F62C-483F-A6F5-CEF9A32A6FED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92B57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2233F5C-E68F-4092-B6B5-6262E8329CB9}"/>
              </a:ext>
            </a:extLst>
          </p:cNvPr>
          <p:cNvSpPr/>
          <p:nvPr/>
        </p:nvSpPr>
        <p:spPr>
          <a:xfrm>
            <a:off x="870283" y="168442"/>
            <a:ext cx="5117431" cy="65158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jum'at">
            <a:extLst>
              <a:ext uri="{FF2B5EF4-FFF2-40B4-BE49-F238E27FC236}">
                <a16:creationId xmlns:a16="http://schemas.microsoft.com/office/drawing/2014/main" xmlns="" id="{E036DD03-BBE1-42E1-A1AF-A32EBE16B8E4}"/>
              </a:ext>
            </a:extLst>
          </p:cNvPr>
          <p:cNvSpPr txBox="1"/>
          <p:nvPr/>
        </p:nvSpPr>
        <p:spPr>
          <a:xfrm>
            <a:off x="2908992" y="969793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dirty="0">
                <a:solidFill>
                  <a:srgbClr val="92B57A"/>
                </a:solidFill>
                <a:latin typeface="Beauty Mountains Personal Use" pitchFamily="2" charset="0"/>
              </a:rPr>
              <a:t>Minggu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DD7F973-FED4-401A-9580-F8868DBA2DF4}"/>
              </a:ext>
            </a:extLst>
          </p:cNvPr>
          <p:cNvGrpSpPr/>
          <p:nvPr/>
        </p:nvGrpSpPr>
        <p:grpSpPr>
          <a:xfrm>
            <a:off x="521856" y="-77446"/>
            <a:ext cx="5857379" cy="2030503"/>
            <a:chOff x="521856" y="115058"/>
            <a:chExt cx="5857379" cy="203050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77594457-55BB-4FB2-8259-2E0E5FF77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3" b="-1"/>
            <a:stretch/>
          </p:blipFill>
          <p:spPr>
            <a:xfrm>
              <a:off x="1901782" y="344905"/>
              <a:ext cx="3374278" cy="62950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FF970859-9ACD-44C8-A89D-7E7EDE044ECC}"/>
                </a:ext>
              </a:extLst>
            </p:cNvPr>
            <p:cNvGrpSpPr/>
            <p:nvPr/>
          </p:nvGrpSpPr>
          <p:grpSpPr>
            <a:xfrm>
              <a:off x="3624757" y="173704"/>
              <a:ext cx="2754478" cy="1971857"/>
              <a:chOff x="3624757" y="173704"/>
              <a:chExt cx="2754478" cy="197185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xmlns="" id="{2122094E-DFCB-4030-A639-7E8C357CF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624757" y="316599"/>
                <a:ext cx="2387277" cy="182896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xmlns="" id="{A83C4C6E-7C13-4768-AB3F-028F9A1D3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804161" y="-301391"/>
                <a:ext cx="1099980" cy="205016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1C98975-C807-4E94-8B39-68DCD30551BB}"/>
                </a:ext>
              </a:extLst>
            </p:cNvPr>
            <p:cNvGrpSpPr/>
            <p:nvPr/>
          </p:nvGrpSpPr>
          <p:grpSpPr>
            <a:xfrm>
              <a:off x="521856" y="115058"/>
              <a:ext cx="2735700" cy="2014461"/>
              <a:chOff x="521856" y="115058"/>
              <a:chExt cx="2735700" cy="201446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3611C83A-2CBD-4932-B1EA-622DE0AAA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279" y="300557"/>
                <a:ext cx="2387277" cy="182896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xmlns="" id="{CF625855-D321-4525-8DD7-D35D828F4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996951" y="-360037"/>
                <a:ext cx="1099980" cy="2050169"/>
              </a:xfrm>
              <a:prstGeom prst="rect">
                <a:avLst/>
              </a:prstGeom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3D865F9-0F5B-4E0D-84CD-987B2FC49037}"/>
              </a:ext>
            </a:extLst>
          </p:cNvPr>
          <p:cNvGrpSpPr/>
          <p:nvPr/>
        </p:nvGrpSpPr>
        <p:grpSpPr>
          <a:xfrm flipV="1">
            <a:off x="501800" y="4888902"/>
            <a:ext cx="5857379" cy="2030503"/>
            <a:chOff x="521856" y="115058"/>
            <a:chExt cx="5857379" cy="203050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B761C572-99CF-4E94-B8EF-F5B54AC5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3" b="-1"/>
            <a:stretch/>
          </p:blipFill>
          <p:spPr>
            <a:xfrm>
              <a:off x="1901782" y="344905"/>
              <a:ext cx="3374278" cy="62950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642D3679-A795-495B-BDAF-79FFD884231F}"/>
                </a:ext>
              </a:extLst>
            </p:cNvPr>
            <p:cNvGrpSpPr/>
            <p:nvPr/>
          </p:nvGrpSpPr>
          <p:grpSpPr>
            <a:xfrm>
              <a:off x="3624757" y="173704"/>
              <a:ext cx="2754478" cy="1971857"/>
              <a:chOff x="3624757" y="173704"/>
              <a:chExt cx="2754478" cy="197185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xmlns="" id="{DF9810CC-0E6A-49A0-A237-4DCF1D405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624757" y="316599"/>
                <a:ext cx="2387277" cy="1828962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xmlns="" id="{951F4920-E5AC-45C6-B3A1-B2FE39520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804161" y="-301391"/>
                <a:ext cx="1099980" cy="2050169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EB3162B3-46C8-45E8-8D26-26EDEBF49BCB}"/>
                </a:ext>
              </a:extLst>
            </p:cNvPr>
            <p:cNvGrpSpPr/>
            <p:nvPr/>
          </p:nvGrpSpPr>
          <p:grpSpPr>
            <a:xfrm>
              <a:off x="521856" y="115058"/>
              <a:ext cx="2735700" cy="2014461"/>
              <a:chOff x="521856" y="115058"/>
              <a:chExt cx="2735700" cy="2014461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61F55E0F-954E-4533-BE4C-53D3858A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279" y="300557"/>
                <a:ext cx="2387277" cy="1828962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15A3F097-1F6A-471F-AE96-C6C738BA7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996951" y="-360037"/>
                <a:ext cx="1099980" cy="2050169"/>
              </a:xfrm>
              <a:prstGeom prst="rect">
                <a:avLst/>
              </a:prstGeom>
            </p:spPr>
          </p:pic>
        </p:grpSp>
      </p:grpSp>
      <p:sp>
        <p:nvSpPr>
          <p:cNvPr id="27" name="31">
            <a:extLst>
              <a:ext uri="{FF2B5EF4-FFF2-40B4-BE49-F238E27FC236}">
                <a16:creationId xmlns:a16="http://schemas.microsoft.com/office/drawing/2014/main" xmlns="" id="{4943806C-6226-41C7-8A84-1C60EFCDCFDB}"/>
              </a:ext>
            </a:extLst>
          </p:cNvPr>
          <p:cNvSpPr txBox="1"/>
          <p:nvPr/>
        </p:nvSpPr>
        <p:spPr>
          <a:xfrm>
            <a:off x="3126517" y="1551233"/>
            <a:ext cx="51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600" spc="-150" dirty="0">
                <a:solidFill>
                  <a:srgbClr val="92B57A"/>
                </a:solidFill>
                <a:latin typeface="Bebas Neue Bold"/>
              </a:rPr>
              <a:t>23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13BA4CE-7C05-4488-B00D-E23223AE28C3}"/>
              </a:ext>
            </a:extLst>
          </p:cNvPr>
          <p:cNvGrpSpPr/>
          <p:nvPr/>
        </p:nvGrpSpPr>
        <p:grpSpPr>
          <a:xfrm>
            <a:off x="2192611" y="1487193"/>
            <a:ext cx="2444927" cy="809007"/>
            <a:chOff x="2192611" y="1178846"/>
            <a:chExt cx="2444927" cy="8090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B4F20790-6CAD-4125-AB2B-F5DD5792F8A0}"/>
                </a:ext>
              </a:extLst>
            </p:cNvPr>
            <p:cNvGrpSpPr/>
            <p:nvPr/>
          </p:nvGrpSpPr>
          <p:grpSpPr>
            <a:xfrm>
              <a:off x="3617766" y="1178846"/>
              <a:ext cx="1019772" cy="781277"/>
              <a:chOff x="3617766" y="1423397"/>
              <a:chExt cx="1019772" cy="78127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CF57D8CB-3203-4F10-BE51-D11BAC7F4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130754" flipV="1">
                <a:off x="3617766" y="1423397"/>
                <a:ext cx="1019772" cy="78127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7E21A2E4-5708-4336-B017-90C64973D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2299" y="1658974"/>
                <a:ext cx="288000" cy="310124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3BAC74C0-798F-472F-B1EC-262E586AECF6}"/>
                </a:ext>
              </a:extLst>
            </p:cNvPr>
            <p:cNvGrpSpPr/>
            <p:nvPr/>
          </p:nvGrpSpPr>
          <p:grpSpPr>
            <a:xfrm flipH="1">
              <a:off x="2192611" y="1206576"/>
              <a:ext cx="1019772" cy="781277"/>
              <a:chOff x="3617766" y="1423397"/>
              <a:chExt cx="1019772" cy="78127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xmlns="" id="{26C2AA4B-9D47-4EF3-9CD9-B6E09D6AC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130754" flipV="1">
                <a:off x="3617766" y="1423397"/>
                <a:ext cx="1019772" cy="781277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xmlns="" id="{DE2B2FE9-0271-400E-9C0D-AB197AB73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2299" y="1658974"/>
                <a:ext cx="288000" cy="310124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1C47FE3B-7B6D-41C0-8675-E10E711627C7}"/>
              </a:ext>
            </a:extLst>
          </p:cNvPr>
          <p:cNvGrpSpPr/>
          <p:nvPr/>
        </p:nvGrpSpPr>
        <p:grpSpPr>
          <a:xfrm>
            <a:off x="1350335" y="2070020"/>
            <a:ext cx="4150242" cy="3072809"/>
            <a:chOff x="1350335" y="1953057"/>
            <a:chExt cx="4150242" cy="307280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2D15D35-E4B9-44BC-9227-EF2E8111F4F1}"/>
                </a:ext>
              </a:extLst>
            </p:cNvPr>
            <p:cNvCxnSpPr/>
            <p:nvPr/>
          </p:nvCxnSpPr>
          <p:spPr>
            <a:xfrm>
              <a:off x="1350335" y="1953057"/>
              <a:ext cx="0" cy="3072809"/>
            </a:xfrm>
            <a:prstGeom prst="line">
              <a:avLst/>
            </a:prstGeom>
            <a:ln w="19050">
              <a:solidFill>
                <a:srgbClr val="92B57A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C6A56367-A05E-4D75-B99A-48DE4D9A0A44}"/>
                </a:ext>
              </a:extLst>
            </p:cNvPr>
            <p:cNvCxnSpPr/>
            <p:nvPr/>
          </p:nvCxnSpPr>
          <p:spPr>
            <a:xfrm>
              <a:off x="5500577" y="1953057"/>
              <a:ext cx="0" cy="3072809"/>
            </a:xfrm>
            <a:prstGeom prst="line">
              <a:avLst/>
            </a:prstGeom>
            <a:ln w="19050">
              <a:solidFill>
                <a:srgbClr val="92B57A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gustus 2018">
            <a:extLst>
              <a:ext uri="{FF2B5EF4-FFF2-40B4-BE49-F238E27FC236}">
                <a16:creationId xmlns:a16="http://schemas.microsoft.com/office/drawing/2014/main" xmlns="" id="{C982256D-BFDA-40CE-8578-6C1D3F4532D3}"/>
              </a:ext>
            </a:extLst>
          </p:cNvPr>
          <p:cNvSpPr txBox="1"/>
          <p:nvPr/>
        </p:nvSpPr>
        <p:spPr>
          <a:xfrm>
            <a:off x="2700652" y="2043134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rgbClr val="92B57A"/>
                </a:solidFill>
                <a:latin typeface="Beauty Mountains Personal Use" pitchFamily="2" charset="0"/>
              </a:rPr>
              <a:t>Desember </a:t>
            </a:r>
            <a:r>
              <a:rPr lang="id-ID" sz="2000" dirty="0">
                <a:solidFill>
                  <a:srgbClr val="92B57A"/>
                </a:solidFill>
                <a:latin typeface="Buka Puasa Bersama" panose="02000503000000000000" pitchFamily="50" charset="0"/>
              </a:rPr>
              <a:t>2018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D395460-5DE5-43A6-910B-308E5BA2B8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84" y="2492930"/>
            <a:ext cx="2266258" cy="7404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FFF02229-000E-476D-A266-26CF8D74FEA5}"/>
              </a:ext>
            </a:extLst>
          </p:cNvPr>
          <p:cNvGrpSpPr/>
          <p:nvPr/>
        </p:nvGrpSpPr>
        <p:grpSpPr>
          <a:xfrm>
            <a:off x="2447479" y="2829800"/>
            <a:ext cx="2000669" cy="389930"/>
            <a:chOff x="2329583" y="2457651"/>
            <a:chExt cx="2223056" cy="453520"/>
          </a:xfrm>
        </p:grpSpPr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xmlns="" id="{AEED5E47-CBD7-46D6-86ED-A89DFEB9DA1A}"/>
                </a:ext>
              </a:extLst>
            </p:cNvPr>
            <p:cNvSpPr/>
            <p:nvPr/>
          </p:nvSpPr>
          <p:spPr>
            <a:xfrm>
              <a:off x="3050063" y="2457651"/>
              <a:ext cx="1502576" cy="453520"/>
            </a:xfrm>
            <a:prstGeom prst="homePlate">
              <a:avLst/>
            </a:prstGeom>
            <a:solidFill>
              <a:srgbClr val="92B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Arrow: Pentagon 42">
              <a:extLst>
                <a:ext uri="{FF2B5EF4-FFF2-40B4-BE49-F238E27FC236}">
                  <a16:creationId xmlns:a16="http://schemas.microsoft.com/office/drawing/2014/main" xmlns="" id="{17C933B6-2EE5-4CC6-AA93-12948EE074C4}"/>
                </a:ext>
              </a:extLst>
            </p:cNvPr>
            <p:cNvSpPr/>
            <p:nvPr/>
          </p:nvSpPr>
          <p:spPr>
            <a:xfrm flipH="1">
              <a:off x="2329583" y="2457651"/>
              <a:ext cx="1502576" cy="453520"/>
            </a:xfrm>
            <a:prstGeom prst="homePlate">
              <a:avLst/>
            </a:prstGeom>
            <a:solidFill>
              <a:srgbClr val="92B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4" name="AKAD">
            <a:extLst>
              <a:ext uri="{FF2B5EF4-FFF2-40B4-BE49-F238E27FC236}">
                <a16:creationId xmlns:a16="http://schemas.microsoft.com/office/drawing/2014/main" xmlns="" id="{972D65E9-76F5-4460-A6F9-11D8C2D638EF}"/>
              </a:ext>
            </a:extLst>
          </p:cNvPr>
          <p:cNvSpPr txBox="1"/>
          <p:nvPr/>
        </p:nvSpPr>
        <p:spPr>
          <a:xfrm>
            <a:off x="2490103" y="2789563"/>
            <a:ext cx="18598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300" dirty="0">
                <a:solidFill>
                  <a:schemeClr val="bg1"/>
                </a:solidFill>
                <a:latin typeface="Beauty Mountains Personal Use" pitchFamily="2" charset="0"/>
              </a:rPr>
              <a:t>Akad </a:t>
            </a:r>
            <a:r>
              <a:rPr lang="id-ID" sz="23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&amp; </a:t>
            </a:r>
            <a:r>
              <a:rPr lang="id-ID" sz="2300" dirty="0">
                <a:solidFill>
                  <a:schemeClr val="bg1"/>
                </a:solidFill>
                <a:latin typeface="Beauty Mountains Personal Use" pitchFamily="2" charset="0"/>
              </a:rPr>
              <a:t>Resepsi</a:t>
            </a:r>
          </a:p>
        </p:txBody>
      </p:sp>
      <p:sp>
        <p:nvSpPr>
          <p:cNvPr id="45" name="8.00">
            <a:extLst>
              <a:ext uri="{FF2B5EF4-FFF2-40B4-BE49-F238E27FC236}">
                <a16:creationId xmlns:a16="http://schemas.microsoft.com/office/drawing/2014/main" xmlns="" id="{D00DCB4C-E603-4724-B277-BFEA95C65C50}"/>
              </a:ext>
            </a:extLst>
          </p:cNvPr>
          <p:cNvSpPr txBox="1"/>
          <p:nvPr/>
        </p:nvSpPr>
        <p:spPr>
          <a:xfrm>
            <a:off x="2383506" y="3280879"/>
            <a:ext cx="2073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rgbClr val="92B57A"/>
                </a:solidFill>
                <a:latin typeface="Book Antiqua" panose="02040602050305030304" pitchFamily="18" charset="0"/>
              </a:rPr>
              <a:t>Pukul 10.00 Pagi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06B11963-D398-4F15-B387-A1C2E4F534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88" y="3942822"/>
            <a:ext cx="2266258" cy="74048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DF593A3-6188-456B-924A-6EEF401B4AAC}"/>
              </a:ext>
            </a:extLst>
          </p:cNvPr>
          <p:cNvGrpSpPr/>
          <p:nvPr/>
        </p:nvGrpSpPr>
        <p:grpSpPr>
          <a:xfrm>
            <a:off x="2452183" y="4279692"/>
            <a:ext cx="2000669" cy="389930"/>
            <a:chOff x="2329583" y="2457651"/>
            <a:chExt cx="2223056" cy="453520"/>
          </a:xfrm>
        </p:grpSpPr>
        <p:sp>
          <p:nvSpPr>
            <p:cNvPr id="50" name="Arrow: Pentagon 49">
              <a:extLst>
                <a:ext uri="{FF2B5EF4-FFF2-40B4-BE49-F238E27FC236}">
                  <a16:creationId xmlns:a16="http://schemas.microsoft.com/office/drawing/2014/main" xmlns="" id="{C25C4537-B81A-4991-B1D2-FC16AAEA872F}"/>
                </a:ext>
              </a:extLst>
            </p:cNvPr>
            <p:cNvSpPr/>
            <p:nvPr/>
          </p:nvSpPr>
          <p:spPr>
            <a:xfrm>
              <a:off x="3050063" y="2457651"/>
              <a:ext cx="1502576" cy="453520"/>
            </a:xfrm>
            <a:prstGeom prst="homePlate">
              <a:avLst/>
            </a:prstGeom>
            <a:solidFill>
              <a:srgbClr val="92B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Arrow: Pentagon 50">
              <a:extLst>
                <a:ext uri="{FF2B5EF4-FFF2-40B4-BE49-F238E27FC236}">
                  <a16:creationId xmlns:a16="http://schemas.microsoft.com/office/drawing/2014/main" xmlns="" id="{4C3D5503-7F1F-46B1-9262-3B9C6FB9D371}"/>
                </a:ext>
              </a:extLst>
            </p:cNvPr>
            <p:cNvSpPr/>
            <p:nvPr/>
          </p:nvSpPr>
          <p:spPr>
            <a:xfrm flipH="1">
              <a:off x="2329583" y="2457651"/>
              <a:ext cx="1502576" cy="453520"/>
            </a:xfrm>
            <a:prstGeom prst="homePlate">
              <a:avLst/>
            </a:prstGeom>
            <a:solidFill>
              <a:srgbClr val="92B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52" name="LOKASI 1">
            <a:extLst>
              <a:ext uri="{FF2B5EF4-FFF2-40B4-BE49-F238E27FC236}">
                <a16:creationId xmlns:a16="http://schemas.microsoft.com/office/drawing/2014/main" xmlns="" id="{D8470F78-219E-4EC2-B080-312DC193690F}"/>
              </a:ext>
            </a:extLst>
          </p:cNvPr>
          <p:cNvSpPr txBox="1"/>
          <p:nvPr/>
        </p:nvSpPr>
        <p:spPr>
          <a:xfrm>
            <a:off x="3008256" y="4217833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Beauty Mountains Personal Use" pitchFamily="2" charset="0"/>
              </a:rPr>
              <a:t>Lokasi</a:t>
            </a:r>
          </a:p>
        </p:txBody>
      </p:sp>
      <p:sp>
        <p:nvSpPr>
          <p:cNvPr id="53" name="ALAMAT 1">
            <a:extLst>
              <a:ext uri="{FF2B5EF4-FFF2-40B4-BE49-F238E27FC236}">
                <a16:creationId xmlns:a16="http://schemas.microsoft.com/office/drawing/2014/main" xmlns="" id="{27969776-CB07-4743-B1E1-A6CCBEE3A9EC}"/>
              </a:ext>
            </a:extLst>
          </p:cNvPr>
          <p:cNvSpPr txBox="1"/>
          <p:nvPr/>
        </p:nvSpPr>
        <p:spPr>
          <a:xfrm>
            <a:off x="1932870" y="4728811"/>
            <a:ext cx="2792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rgbClr val="92B57A"/>
                </a:solidFill>
                <a:latin typeface="Andy" panose="03080602030302030203" pitchFamily="66" charset="0"/>
              </a:rPr>
              <a:t>Desa semampir, Kelurahan semampir, Banjarnegara </a:t>
            </a:r>
          </a:p>
          <a:p>
            <a:pPr algn="ctr"/>
            <a:r>
              <a:rPr lang="id-ID" dirty="0">
                <a:solidFill>
                  <a:srgbClr val="92B57A"/>
                </a:solidFill>
                <a:latin typeface="Andy" panose="03080602030302030203" pitchFamily="66" charset="0"/>
              </a:rPr>
              <a:t>Jawa Tegah</a:t>
            </a:r>
            <a:endParaRPr lang="es-ES" dirty="0">
              <a:solidFill>
                <a:srgbClr val="92B57A"/>
              </a:solidFill>
              <a:latin typeface="Andy" panose="0308060203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72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8000">
        <p14:flythrough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45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45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4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65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855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715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15"/>
                            </p:stCondLst>
                            <p:childTnLst>
                              <p:par>
                                <p:cTn id="8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11111E-6 -3.7037E-7 L 0.00139 -0.01643 " pathEditMode="relative" rAng="0" ptsTypes="AA">
                                      <p:cBhvr>
                                        <p:cTn id="9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0" y="-83300"/>
                                    </p:animMotion>
                                    <p:animRot by="1500000">
                                      <p:cBhvr>
                                        <p:cTn id="9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265"/>
                            </p:stCondLst>
                            <p:childTnLst>
                              <p:par>
                                <p:cTn id="96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97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9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1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15"/>
                            </p:stCondLst>
                            <p:childTnLst>
                              <p:par>
                                <p:cTn id="10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44444E-6 -2.96296E-6 L 0.00069 -0.01227 " pathEditMode="relative" rAng="0" ptsTypes="AA">
                                      <p:cBhvr>
                                        <p:cTn id="10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-62500"/>
                                    </p:animMotion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765"/>
                            </p:stCondLst>
                            <p:childTnLst>
                              <p:par>
                                <p:cTn id="11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1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53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32" fill="hold" grpId="1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32" fill="hold" grpId="2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32" fill="hold" grpId="2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xit" presetSubtype="32" fill="hold" grpId="2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53" presetClass="exit" presetSubtype="32" fill="hold" grpId="2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28" grpId="1"/>
      <p:bldP spid="27" grpId="0"/>
      <p:bldP spid="27" grpId="1"/>
      <p:bldP spid="42" grpId="0"/>
      <p:bldP spid="42" grpId="1"/>
      <p:bldP spid="44" grpId="0"/>
      <p:bldP spid="44" grpId="1"/>
      <p:bldP spid="44" grpId="2"/>
      <p:bldP spid="45" grpId="0"/>
      <p:bldP spid="45" grpId="1"/>
      <p:bldP spid="45" grpId="2"/>
      <p:bldP spid="52" grpId="0"/>
      <p:bldP spid="52" grpId="1"/>
      <p:bldP spid="52" grpId="2"/>
      <p:bldP spid="53" grpId="0"/>
      <p:bldP spid="53" grpId="1"/>
      <p:bldP spid="53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68C7E6-F962-4BA8-9004-C9ED0C102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FF2120B-17E1-441A-85B0-CA8E326D1F60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39933E-F62C-483F-A6F5-CEF9A32A6FED}"/>
              </a:ext>
            </a:extLst>
          </p:cNvPr>
          <p:cNvSpPr/>
          <p:nvPr/>
        </p:nvSpPr>
        <p:spPr>
          <a:xfrm>
            <a:off x="521856" y="467152"/>
            <a:ext cx="5904000" cy="5904000"/>
          </a:xfrm>
          <a:prstGeom prst="rect">
            <a:avLst/>
          </a:prstGeom>
          <a:solidFill>
            <a:schemeClr val="bg1">
              <a:alpha val="67000"/>
            </a:schemeClr>
          </a:solidFill>
          <a:ln w="28575">
            <a:solidFill>
              <a:srgbClr val="7DA5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93ABE98-B5C9-4465-AF94-B21C024F7341}"/>
              </a:ext>
            </a:extLst>
          </p:cNvPr>
          <p:cNvSpPr txBox="1"/>
          <p:nvPr/>
        </p:nvSpPr>
        <p:spPr>
          <a:xfrm>
            <a:off x="1318545" y="2036988"/>
            <a:ext cx="4225675" cy="268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600" dirty="0">
                <a:solidFill>
                  <a:srgbClr val="7DA56B"/>
                </a:solidFill>
                <a:latin typeface="Beauty Mountains Personal Use" pitchFamily="2" charset="0"/>
              </a:rPr>
              <a:t>Dan di antara tanda-tanda</a:t>
            </a:r>
          </a:p>
          <a:p>
            <a:pPr algn="ctr">
              <a:lnSpc>
                <a:spcPct val="150000"/>
              </a:lnSpc>
            </a:pPr>
            <a:r>
              <a:rPr lang="id-ID" sz="1600" dirty="0">
                <a:solidFill>
                  <a:srgbClr val="7DA56B"/>
                </a:solidFill>
                <a:latin typeface="Beauty Mountains Personal Use" pitchFamily="2" charset="0"/>
              </a:rPr>
              <a:t>Kekuasaan-Nya, diciptakan-Nya untukmu Pasangan hidup dari jenismu sendiri supaya Kamu mendapat ketenangan hati dan Dijadikan-Nya kasih sayang diantara kamu. Sesungguhnya yang demikian menjadi</a:t>
            </a:r>
          </a:p>
          <a:p>
            <a:pPr algn="ctr">
              <a:lnSpc>
                <a:spcPct val="150000"/>
              </a:lnSpc>
            </a:pPr>
            <a:r>
              <a:rPr lang="id-ID" sz="1600" dirty="0">
                <a:solidFill>
                  <a:srgbClr val="7DA56B"/>
                </a:solidFill>
                <a:latin typeface="Beauty Mountains Personal Use" pitchFamily="2" charset="0"/>
              </a:rPr>
              <a:t>Tanda-tanda Kebesaran-Nya bagi orang-orang yang Berfikir</a:t>
            </a:r>
          </a:p>
          <a:p>
            <a:pPr algn="ctr">
              <a:lnSpc>
                <a:spcPct val="150000"/>
              </a:lnSpc>
            </a:pPr>
            <a:r>
              <a:rPr lang="id-ID" sz="1600" dirty="0">
                <a:solidFill>
                  <a:srgbClr val="7DA56B"/>
                </a:solidFill>
                <a:latin typeface="Andy" panose="03080602030302030203" pitchFamily="66" charset="0"/>
              </a:rPr>
              <a:t>(</a:t>
            </a:r>
            <a:r>
              <a:rPr lang="id-ID" sz="1600" dirty="0">
                <a:solidFill>
                  <a:srgbClr val="7DA56B"/>
                </a:solidFill>
                <a:latin typeface="Beauty Mountains Personal Use" pitchFamily="2" charset="0"/>
              </a:rPr>
              <a:t>QS Ar</a:t>
            </a:r>
            <a:r>
              <a:rPr lang="id-ID" sz="1600" dirty="0">
                <a:solidFill>
                  <a:srgbClr val="7DA56B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-</a:t>
            </a:r>
            <a:r>
              <a:rPr lang="id-ID" sz="1600" dirty="0">
                <a:solidFill>
                  <a:srgbClr val="7DA56B"/>
                </a:solidFill>
                <a:latin typeface="Beauty Mountains Personal Use" pitchFamily="2" charset="0"/>
              </a:rPr>
              <a:t>Ruum : </a:t>
            </a:r>
            <a:r>
              <a:rPr lang="id-ID" sz="1600" dirty="0">
                <a:solidFill>
                  <a:srgbClr val="7DA56B"/>
                </a:solidFill>
                <a:latin typeface="Andy" panose="03080602030302030203" pitchFamily="66" charset="0"/>
              </a:rPr>
              <a:t>21)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289CB2A-C5F4-4E7F-8D15-5C4FBE4DA9C2}"/>
              </a:ext>
            </a:extLst>
          </p:cNvPr>
          <p:cNvGrpSpPr/>
          <p:nvPr/>
        </p:nvGrpSpPr>
        <p:grpSpPr>
          <a:xfrm>
            <a:off x="60176" y="-24572"/>
            <a:ext cx="6827360" cy="6668632"/>
            <a:chOff x="60176" y="-24572"/>
            <a:chExt cx="6827360" cy="66686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23D865F9-0F5B-4E0D-84CD-987B2FC49037}"/>
                </a:ext>
              </a:extLst>
            </p:cNvPr>
            <p:cNvGrpSpPr/>
            <p:nvPr/>
          </p:nvGrpSpPr>
          <p:grpSpPr>
            <a:xfrm flipV="1">
              <a:off x="89712" y="4141279"/>
              <a:ext cx="6768288" cy="2502781"/>
              <a:chOff x="521856" y="115058"/>
              <a:chExt cx="5857379" cy="2030503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B761C572-99CF-4E94-B8EF-F5B54AC522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903" b="-1"/>
              <a:stretch/>
            </p:blipFill>
            <p:spPr>
              <a:xfrm>
                <a:off x="1901782" y="344905"/>
                <a:ext cx="3374278" cy="629503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xmlns="" id="{642D3679-A795-495B-BDAF-79FFD884231F}"/>
                  </a:ext>
                </a:extLst>
              </p:cNvPr>
              <p:cNvGrpSpPr/>
              <p:nvPr/>
            </p:nvGrpSpPr>
            <p:grpSpPr>
              <a:xfrm>
                <a:off x="3624757" y="173704"/>
                <a:ext cx="2754478" cy="1971857"/>
                <a:chOff x="3624757" y="173704"/>
                <a:chExt cx="2754478" cy="1971857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xmlns="" id="{DF9810CC-0E6A-49A0-A237-4DCF1D405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24757" y="316599"/>
                  <a:ext cx="2387277" cy="1828962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xmlns="" id="{951F4920-E5AC-45C6-B3A1-B2FE39520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804161" y="-301391"/>
                  <a:ext cx="1099980" cy="205016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xmlns="" id="{EB3162B3-46C8-45E8-8D26-26EDEBF49BCB}"/>
                  </a:ext>
                </a:extLst>
              </p:cNvPr>
              <p:cNvGrpSpPr/>
              <p:nvPr/>
            </p:nvGrpSpPr>
            <p:grpSpPr>
              <a:xfrm>
                <a:off x="521856" y="115058"/>
                <a:ext cx="2735700" cy="2014461"/>
                <a:chOff x="521856" y="115058"/>
                <a:chExt cx="2735700" cy="2014461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xmlns="" id="{61F55E0F-954E-4533-BE4C-53D3858A87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279" y="300557"/>
                  <a:ext cx="2387277" cy="1828962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xmlns="" id="{15A3F097-1F6A-471F-AE96-C6C738BA7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996951" y="-360037"/>
                  <a:ext cx="1099980" cy="20501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ADD7F973-FED4-401A-9580-F8868DBA2DF4}"/>
                </a:ext>
              </a:extLst>
            </p:cNvPr>
            <p:cNvGrpSpPr/>
            <p:nvPr/>
          </p:nvGrpSpPr>
          <p:grpSpPr>
            <a:xfrm>
              <a:off x="89712" y="162873"/>
              <a:ext cx="6768288" cy="2778572"/>
              <a:chOff x="521856" y="115058"/>
              <a:chExt cx="5857379" cy="203050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77594457-55BB-4FB2-8259-2E0E5FF771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903" b="-1"/>
              <a:stretch/>
            </p:blipFill>
            <p:spPr>
              <a:xfrm>
                <a:off x="1901782" y="344905"/>
                <a:ext cx="3374278" cy="629503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xmlns="" id="{FF970859-9ACD-44C8-A89D-7E7EDE044ECC}"/>
                  </a:ext>
                </a:extLst>
              </p:cNvPr>
              <p:cNvGrpSpPr/>
              <p:nvPr/>
            </p:nvGrpSpPr>
            <p:grpSpPr>
              <a:xfrm>
                <a:off x="3624757" y="173704"/>
                <a:ext cx="2754478" cy="1971857"/>
                <a:chOff x="3624757" y="173704"/>
                <a:chExt cx="2754478" cy="197185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xmlns="" id="{2122094E-DFCB-4030-A639-7E8C357CF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24757" y="316599"/>
                  <a:ext cx="2387277" cy="182896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xmlns="" id="{A83C4C6E-7C13-4768-AB3F-028F9A1D3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804161" y="-301391"/>
                  <a:ext cx="1099980" cy="2050169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A1C98975-C807-4E94-8B39-68DCD30551BB}"/>
                  </a:ext>
                </a:extLst>
              </p:cNvPr>
              <p:cNvGrpSpPr/>
              <p:nvPr/>
            </p:nvGrpSpPr>
            <p:grpSpPr>
              <a:xfrm>
                <a:off x="521856" y="115058"/>
                <a:ext cx="2735700" cy="2014461"/>
                <a:chOff x="521856" y="115058"/>
                <a:chExt cx="2735700" cy="2014461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xmlns="" id="{3611C83A-2CBD-4932-B1EA-622DE0AAA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279" y="300557"/>
                  <a:ext cx="2387277" cy="1828962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xmlns="" id="{CF625855-D321-4525-8DD7-D35D828F4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996951" y="-360037"/>
                  <a:ext cx="1099980" cy="2050169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0584DDAF-C0D3-43C0-BE7A-44AF35652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172" y="4347967"/>
              <a:ext cx="2254364" cy="225436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B3B37E0E-4378-4BCB-BCC5-788FE93A3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0176" y="80281"/>
              <a:ext cx="2254364" cy="225436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DEF9C964-02D4-42E6-A2A1-05E6D76F8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31" y="3938508"/>
              <a:ext cx="2360357" cy="269215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xmlns="" id="{E1CE322A-EB66-4427-8527-4BA15D3AB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364042" y="-24572"/>
              <a:ext cx="2360357" cy="26921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8279E801-55C5-45BC-895E-5AF47DE66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010" y="4933794"/>
              <a:ext cx="1172717" cy="42453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685DF6A8-D131-4A52-97E1-938E1294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587574" y="1485858"/>
              <a:ext cx="1611179" cy="583256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2217DDF-5298-42FB-A7BE-7C11F4771039}"/>
              </a:ext>
            </a:extLst>
          </p:cNvPr>
          <p:cNvSpPr/>
          <p:nvPr/>
        </p:nvSpPr>
        <p:spPr>
          <a:xfrm>
            <a:off x="12996" y="-9848"/>
            <a:ext cx="6858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9047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/>
      <p:bldP spid="2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4977</TotalTime>
  <Words>111</Words>
  <Application>Microsoft Office PowerPoint</Application>
  <PresentationFormat>Custom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&amp;Championship</vt:lpstr>
      <vt:lpstr>Andalus</vt:lpstr>
      <vt:lpstr>Andy</vt:lpstr>
      <vt:lpstr>Anghones</vt:lpstr>
      <vt:lpstr>Antreas</vt:lpstr>
      <vt:lpstr>Arial</vt:lpstr>
      <vt:lpstr>Beauty Mountains Personal Use</vt:lpstr>
      <vt:lpstr>Bebas Neue Bold</vt:lpstr>
      <vt:lpstr>Book Antiqua</vt:lpstr>
      <vt:lpstr>Buka Puasa Bersama</vt:lpstr>
      <vt:lpstr>Calibri</vt:lpstr>
      <vt:lpstr>Calibri Light</vt:lpstr>
      <vt:lpstr>Geometr706 BlkCn BT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ERWIN</cp:lastModifiedBy>
  <cp:revision>196</cp:revision>
  <dcterms:created xsi:type="dcterms:W3CDTF">2017-01-05T13:17:27Z</dcterms:created>
  <dcterms:modified xsi:type="dcterms:W3CDTF">2021-10-26T17:12:50Z</dcterms:modified>
</cp:coreProperties>
</file>